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56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20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5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9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406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17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960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39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22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44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8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9A2B6-5A4D-47DB-A8B8-8F6401E8FE1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7C30-812C-49C5-9DA5-AFF26A451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8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8"/>
            <a:ext cx="9144000" cy="68532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DE0278-7FE5-40EF-A85D-BB944EEF5F85}"/>
              </a:ext>
            </a:extLst>
          </p:cNvPr>
          <p:cNvSpPr txBox="1"/>
          <p:nvPr/>
        </p:nvSpPr>
        <p:spPr>
          <a:xfrm>
            <a:off x="-381000" y="2233884"/>
            <a:ext cx="9906000" cy="20867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600" dirty="0">
                <a:solidFill>
                  <a:schemeClr val="bg1"/>
                </a:solidFill>
                <a:latin typeface="Arial Black" panose="020B0A04020102020204" pitchFamily="34" charset="0"/>
              </a:rPr>
              <a:t>НАЗВАНИЕ </a:t>
            </a:r>
            <a:br>
              <a:rPr lang="ru-RU" sz="66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6600" dirty="0">
                <a:solidFill>
                  <a:schemeClr val="bg1"/>
                </a:solidFill>
                <a:latin typeface="Arial Black" panose="020B0A04020102020204" pitchFamily="34" charset="0"/>
              </a:rPr>
              <a:t>ДОКЛАДА</a:t>
            </a:r>
          </a:p>
          <a:p>
            <a:pPr algn="ctr">
              <a:lnSpc>
                <a:spcPct val="90000"/>
              </a:lnSpc>
            </a:pPr>
            <a:endParaRPr lang="ru-RU" baseline="30000" dirty="0">
              <a:solidFill>
                <a:schemeClr val="accent4">
                  <a:lumMod val="40000"/>
                  <a:lumOff val="60000"/>
                </a:schemeClr>
              </a:solidFill>
              <a:latin typeface="Myriad Pro Light" panose="020B04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F608F1-5544-4B5D-8043-7D8D0ADFD549}"/>
              </a:ext>
            </a:extLst>
          </p:cNvPr>
          <p:cNvSpPr txBox="1"/>
          <p:nvPr/>
        </p:nvSpPr>
        <p:spPr>
          <a:xfrm>
            <a:off x="-381000" y="5321872"/>
            <a:ext cx="9906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Докладчик </a:t>
            </a:r>
            <a:b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Иванов В</a:t>
            </a: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. В</a:t>
            </a:r>
            <a:r>
              <a:rPr lang="ru-RU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.</a:t>
            </a:r>
            <a:endParaRPr lang="ru-RU" sz="3200" baseline="30000" dirty="0">
              <a:solidFill>
                <a:schemeClr val="accent4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7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894" y="1324463"/>
            <a:ext cx="8644368" cy="458396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F5827F8-A892-41DB-B05D-22DD18FF7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33" y="18256"/>
            <a:ext cx="7219081" cy="1138219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НАЗВАНИЕ СЛАЙДА</a:t>
            </a:r>
            <a:endParaRPr lang="ru-RU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43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89"/>
            <a:ext cx="9143999" cy="68627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C50011-D992-4884-8BD8-70AB35F7F29D}"/>
              </a:ext>
            </a:extLst>
          </p:cNvPr>
          <p:cNvSpPr txBox="1"/>
          <p:nvPr/>
        </p:nvSpPr>
        <p:spPr>
          <a:xfrm>
            <a:off x="-381000" y="2542007"/>
            <a:ext cx="9906000" cy="1920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600" dirty="0">
                <a:solidFill>
                  <a:schemeClr val="bg1"/>
                </a:solidFill>
                <a:latin typeface="Arial Black" panose="020B0A04020102020204" pitchFamily="34" charset="0"/>
              </a:rPr>
              <a:t>СПАСИБО </a:t>
            </a:r>
            <a:br>
              <a:rPr lang="ru-RU" sz="66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6600" dirty="0">
                <a:solidFill>
                  <a:schemeClr val="bg1"/>
                </a:solidFill>
                <a:latin typeface="Arial Black" panose="020B0A04020102020204" pitchFamily="34" charset="0"/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98474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5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Myriad Pro Light</vt:lpstr>
      <vt:lpstr>Тема Office</vt:lpstr>
      <vt:lpstr>Презентация PowerPoint</vt:lpstr>
      <vt:lpstr>НАЗВАНИЕ СЛАЙДА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Васильев</dc:creator>
  <cp:lastModifiedBy>Дмитрий Васильев</cp:lastModifiedBy>
  <cp:revision>8</cp:revision>
  <dcterms:created xsi:type="dcterms:W3CDTF">2021-11-09T04:28:29Z</dcterms:created>
  <dcterms:modified xsi:type="dcterms:W3CDTF">2021-11-16T07:11:01Z</dcterms:modified>
</cp:coreProperties>
</file>